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3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3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5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1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0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9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5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36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4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FC7A-9F38-4586-BAF6-C5A05F9E23A7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8C342-3227-4A16-ABB1-CA1A7F10C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9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tenzaglobalsolutions.com/blogs/5-rarely-known-advantages-and-disadvantages-of-unity-game-development" TargetMode="External"/><Relationship Id="rId2" Type="http://schemas.openxmlformats.org/officeDocument/2006/relationships/hyperlink" Target="https://instabug.com/blog/game-engin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ty_(game_engine)" TargetMode="External"/><Relationship Id="rId4" Type="http://schemas.openxmlformats.org/officeDocument/2006/relationships/hyperlink" Target="https://unity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B4ADB-5221-4796-8C9D-1DA9A2285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en-US" sz="7200"/>
              <a:t>Unity Game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C2C5E-8710-4A1C-A2F5-443D47B33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200"/>
              <a:t>Ante Zovko</a:t>
            </a:r>
          </a:p>
        </p:txBody>
      </p:sp>
    </p:spTree>
    <p:extLst>
      <p:ext uri="{BB962C8B-B14F-4D97-AF65-F5344CB8AC3E}">
        <p14:creationId xmlns:p14="http://schemas.microsoft.com/office/powerpoint/2010/main" val="165033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E4E-4407-4CC0-9694-7DE7869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0C3A-D853-4172-A460-E8C9C99C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Creating a New Project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8F0390-4577-428B-A4DF-3330A2C6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61453"/>
            <a:ext cx="7791891" cy="448694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BCA32-1E04-4424-A03A-0774F907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4" y="1727897"/>
            <a:ext cx="7791891" cy="448694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D9ED69-FC0F-4622-86F1-F9EB80EA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8" y="1740351"/>
            <a:ext cx="8482154" cy="45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2C75236-36C4-43AA-B589-8A557B66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37" y="1821156"/>
            <a:ext cx="5899846" cy="4446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32009-65B3-4FA3-AF0A-38831979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A9CDE-5424-4625-A3AA-0C5B5312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Simple GUI For a game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9148D-2AC3-4814-BCC4-3B1530A40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4" y="1821155"/>
            <a:ext cx="8307165" cy="44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A101-A0CF-4EEB-A63E-B87A345C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32E481-FA4A-4AEF-91C4-79922111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4" y="1835834"/>
            <a:ext cx="8279622" cy="441256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8D26A-55F0-46D7-91A0-2B3FD02A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744028"/>
            <a:ext cx="6490546" cy="47532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327A90-FD65-4D12-9CEC-F323CB5AA2F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Scripts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script 3">
            <a:hlinkClick r:id="" action="ppaction://media"/>
            <a:extLst>
              <a:ext uri="{FF2B5EF4-FFF2-40B4-BE49-F238E27FC236}">
                <a16:creationId xmlns:a16="http://schemas.microsoft.com/office/drawing/2014/main" id="{F8D1DFA2-CB45-4EC6-BADE-8DC51CCC9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1389" y="1750576"/>
            <a:ext cx="9084070" cy="51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18EA-49E7-425C-BF5F-5FAE0D90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13010-4030-4F78-81AB-B4FD53F6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95500"/>
            <a:ext cx="10353675" cy="36957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Final Product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thisone">
            <a:hlinkClick r:id="" action="ppaction://media"/>
            <a:extLst>
              <a:ext uri="{FF2B5EF4-FFF2-40B4-BE49-F238E27FC236}">
                <a16:creationId xmlns:a16="http://schemas.microsoft.com/office/drawing/2014/main" id="{698ED133-D14E-410F-89F5-9FEA51B48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668" y="435633"/>
            <a:ext cx="10648013" cy="5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54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-0.18373 0.0004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04E8-FB94-44AD-98D6-B4F65E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BD1B-02C5-4BB6-9398-B7BA0EFBC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en-US" dirty="0"/>
              <a:t>Unreal Engine, Godot Engine, CryEngine, Marmalade SDK.</a:t>
            </a:r>
          </a:p>
          <a:p>
            <a:endParaRPr lang="en-US" dirty="0"/>
          </a:p>
          <a:p>
            <a:r>
              <a:rPr lang="en-US" sz="2800" dirty="0"/>
              <a:t>Market</a:t>
            </a:r>
            <a:endParaRPr lang="en-US" sz="3600" dirty="0"/>
          </a:p>
          <a:p>
            <a:pPr lvl="1"/>
            <a:r>
              <a:rPr lang="en-US" dirty="0">
                <a:effectLst/>
              </a:rPr>
              <a:t>Unreal Engine is used for PC games while Unity is used for Mobile Games</a:t>
            </a:r>
          </a:p>
          <a:p>
            <a:pPr lvl="1"/>
            <a:r>
              <a:rPr lang="en-US" dirty="0">
                <a:effectLst/>
              </a:rPr>
              <a:t>34% of the top 1,000 free mobile games are made with Unity</a:t>
            </a:r>
          </a:p>
          <a:p>
            <a:pPr lvl="1"/>
            <a:r>
              <a:rPr lang="en-US" dirty="0">
                <a:effectLst/>
              </a:rPr>
              <a:t>It is also at the forefront of the growing VR market</a:t>
            </a:r>
          </a:p>
          <a:p>
            <a:pPr lvl="1"/>
            <a:r>
              <a:rPr lang="en-US" dirty="0">
                <a:effectLst/>
              </a:rPr>
              <a:t>Notable Games: Pokémon GO, Super Mario Run, Angry Birds 2, Wasteland 2</a:t>
            </a:r>
          </a:p>
        </p:txBody>
      </p:sp>
    </p:spTree>
    <p:extLst>
      <p:ext uri="{BB962C8B-B14F-4D97-AF65-F5344CB8AC3E}">
        <p14:creationId xmlns:p14="http://schemas.microsoft.com/office/powerpoint/2010/main" val="242565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84B9-3048-4748-8CE6-EE3320682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0"/>
            <a:ext cx="10840279" cy="6858000"/>
          </a:xfrm>
        </p:spPr>
        <p:txBody>
          <a:bodyPr>
            <a:normAutofit/>
          </a:bodyPr>
          <a:lstStyle/>
          <a:p>
            <a:r>
              <a:rPr lang="en-US" sz="3200" dirty="0"/>
              <a:t>Pricing</a:t>
            </a:r>
          </a:p>
          <a:p>
            <a:pPr lvl="1"/>
            <a:r>
              <a:rPr lang="en-US" sz="2400" dirty="0"/>
              <a:t>Personal for Beginners</a:t>
            </a:r>
          </a:p>
          <a:p>
            <a:pPr lvl="2"/>
            <a:r>
              <a:rPr lang="en-US" sz="1800" dirty="0"/>
              <a:t>Free</a:t>
            </a:r>
            <a:endParaRPr lang="en-US" sz="2000" dirty="0"/>
          </a:p>
          <a:p>
            <a:pPr lvl="2"/>
            <a:r>
              <a:rPr lang="en-US" sz="1800" dirty="0"/>
              <a:t>Available if revenue or funding does not exceed $100K per year</a:t>
            </a:r>
          </a:p>
          <a:p>
            <a:pPr lvl="2"/>
            <a:r>
              <a:rPr lang="en-US" sz="1800" dirty="0"/>
              <a:t> No additional services and training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400" dirty="0"/>
              <a:t>Plus for Hobbyists</a:t>
            </a:r>
          </a:p>
          <a:p>
            <a:pPr lvl="2"/>
            <a:r>
              <a:rPr lang="en-US" sz="1800" dirty="0"/>
              <a:t>$35 per month</a:t>
            </a:r>
          </a:p>
          <a:p>
            <a:pPr lvl="2"/>
            <a:r>
              <a:rPr lang="en-US" sz="1800" dirty="0"/>
              <a:t>Available if revenue or funding does not exceed $200K per year</a:t>
            </a:r>
          </a:p>
          <a:p>
            <a:pPr lvl="2"/>
            <a:r>
              <a:rPr lang="en-US" sz="1800" dirty="0"/>
              <a:t>Monthly expert live sessions, real-time user feedback, customer success advisor</a:t>
            </a:r>
          </a:p>
          <a:p>
            <a:pPr lvl="1"/>
            <a:endParaRPr lang="en-US" sz="2200" dirty="0"/>
          </a:p>
          <a:p>
            <a:pPr lvl="1"/>
            <a:r>
              <a:rPr lang="en-US" sz="2400" dirty="0"/>
              <a:t>Pro for teams and freelancers</a:t>
            </a:r>
          </a:p>
          <a:p>
            <a:pPr lvl="2"/>
            <a:r>
              <a:rPr lang="en-US" sz="1800" dirty="0"/>
              <a:t>$125 per month</a:t>
            </a:r>
          </a:p>
          <a:p>
            <a:pPr lvl="2"/>
            <a:r>
              <a:rPr lang="en-US" sz="1800" dirty="0"/>
              <a:t>No limit on revenue or funding</a:t>
            </a:r>
          </a:p>
          <a:p>
            <a:pPr lvl="2"/>
            <a:r>
              <a:rPr lang="en-US" sz="1800" dirty="0">
                <a:effectLst/>
              </a:rPr>
              <a:t>$800+ in benefits including support, features for team efficiency and game performance</a:t>
            </a:r>
            <a:endParaRPr lang="en-US" sz="18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2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-0.35625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294-8795-4D5A-860E-A92513CA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7F664-B037-4C7D-AE89-919E37C2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685247"/>
            <a:ext cx="10353761" cy="47619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Benefits</a:t>
            </a:r>
          </a:p>
          <a:p>
            <a:pPr lvl="1"/>
            <a:r>
              <a:rPr lang="en-US" sz="2000" dirty="0"/>
              <a:t>Easy to use</a:t>
            </a:r>
          </a:p>
          <a:p>
            <a:pPr lvl="1"/>
            <a:r>
              <a:rPr lang="en-US" sz="2000" dirty="0"/>
              <a:t>Community size</a:t>
            </a:r>
          </a:p>
          <a:p>
            <a:pPr lvl="1"/>
            <a:r>
              <a:rPr lang="en-US" sz="2000" dirty="0">
                <a:effectLst/>
              </a:rPr>
              <a:t>Royalty free licensing model</a:t>
            </a:r>
          </a:p>
          <a:p>
            <a:pPr lvl="1"/>
            <a:r>
              <a:rPr lang="en-US" sz="2000" dirty="0">
                <a:effectLst/>
              </a:rPr>
              <a:t>Unmatched </a:t>
            </a:r>
            <a:r>
              <a:rPr lang="en-US" sz="2000">
                <a:effectLst/>
              </a:rPr>
              <a:t>platform support</a:t>
            </a:r>
            <a:endParaRPr lang="en-US" sz="2000" dirty="0"/>
          </a:p>
          <a:p>
            <a:pPr lvl="1"/>
            <a:endParaRPr lang="en-US" sz="2000" dirty="0">
              <a:effectLst/>
            </a:endParaRPr>
          </a:p>
          <a:p>
            <a:r>
              <a:rPr lang="en-US" sz="2700" dirty="0">
                <a:effectLst/>
              </a:rPr>
              <a:t>Drawbacks</a:t>
            </a:r>
          </a:p>
          <a:p>
            <a:pPr lvl="1"/>
            <a:r>
              <a:rPr lang="en-US" sz="2000" dirty="0">
                <a:effectLst/>
              </a:rPr>
              <a:t>Closed source without extremely expensive source code license.</a:t>
            </a:r>
          </a:p>
          <a:p>
            <a:pPr lvl="1"/>
            <a:r>
              <a:rPr lang="en-US" dirty="0">
                <a:effectLst/>
              </a:rPr>
              <a:t>Many useful features sit behind a $1500 paywall.</a:t>
            </a:r>
          </a:p>
          <a:p>
            <a:pPr lvl="1"/>
            <a:r>
              <a:rPr lang="en-US" dirty="0">
                <a:effectLst/>
              </a:rPr>
              <a:t>Expensive licenses for high quality graphics</a:t>
            </a:r>
          </a:p>
          <a:p>
            <a:pPr lvl="1"/>
            <a:r>
              <a:rPr lang="en-US" dirty="0">
                <a:effectLst/>
              </a:rPr>
              <a:t>Physics Simulations not as good as in other engines</a:t>
            </a:r>
            <a:endParaRPr lang="en-US" sz="2000" dirty="0">
              <a:effectLst/>
            </a:endParaRPr>
          </a:p>
          <a:p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074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48A4-5C0F-4248-8C92-4DCD68A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41EB-CB6F-4C8B-9D5A-FAAF9D5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https://instabug.com/blog/game-engines/</a:t>
            </a:r>
            <a:endParaRPr lang="en-US" dirty="0"/>
          </a:p>
          <a:p>
            <a:r>
              <a:rPr lang="en-US" dirty="0">
                <a:hlinkClick r:id="rId3"/>
              </a:rPr>
              <a:t>http://www.potenzaglobalsolutions.com/blogs/5-rarely-known-advantages-and-disadvantages-of-unity-game-development</a:t>
            </a:r>
            <a:endParaRPr lang="en-US" dirty="0"/>
          </a:p>
          <a:p>
            <a:r>
              <a:rPr lang="en-US" dirty="0">
                <a:hlinkClick r:id="rId2"/>
              </a:rPr>
              <a:t>https://instabug.com/blog/game-engines/</a:t>
            </a:r>
            <a:endParaRPr lang="en-US" dirty="0"/>
          </a:p>
          <a:p>
            <a:r>
              <a:rPr lang="en-US" dirty="0">
                <a:hlinkClick r:id="rId4"/>
              </a:rPr>
              <a:t>https://unity.com/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https://en.wikipedia.org/wiki/Unity_(game_engine)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0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75675" y="3003394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3474 0.002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F1840-0246-4568-A744-097B13C96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F1085-E6D2-447B-B55D-9D8FDFB5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0" y="-142307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46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4AAD-2C69-4D65-BA19-5556570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A28EA-A792-41E0-BD51-82CD979F2CDC}"/>
              </a:ext>
            </a:extLst>
          </p:cNvPr>
          <p:cNvSpPr txBox="1"/>
          <p:nvPr/>
        </p:nvSpPr>
        <p:spPr>
          <a:xfrm>
            <a:off x="851322" y="2877942"/>
            <a:ext cx="4741095" cy="2502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Google: “Unity Download”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Choose between a specific version or Unity hub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Unity Hub highly recommended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76742-EE92-44C3-95D3-815CD486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82" y="2139419"/>
            <a:ext cx="6182099" cy="3508341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5934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0D62F-AC5C-4E95-B284-C3139B2A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2"/>
            <a:ext cx="6860071" cy="394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BDFF6-1B07-4B26-828B-68B786B9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539" y="250480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/>
              <a:t>How to download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BE7C5-5134-44B7-80BF-969B8553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888063"/>
            <a:ext cx="6860071" cy="39445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D4AC76-B512-4EA7-A746-9E94EEFD3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61" y="1888061"/>
            <a:ext cx="7799277" cy="39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190675" y="3003394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30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17682 0.002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73AB-9F9C-4133-9788-D5FDEDE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8296"/>
            <a:ext cx="10353761" cy="1326321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746F-D6B2-4203-845A-B857E91A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73212"/>
            <a:ext cx="10353761" cy="5106492"/>
          </a:xfrm>
        </p:spPr>
        <p:txBody>
          <a:bodyPr>
            <a:normAutofit/>
          </a:bodyPr>
          <a:lstStyle/>
          <a:p>
            <a:r>
              <a:rPr lang="en-US" sz="2800" dirty="0"/>
              <a:t>What is unity?</a:t>
            </a:r>
          </a:p>
          <a:p>
            <a:pPr lvl="1"/>
            <a:r>
              <a:rPr lang="en-US" dirty="0">
                <a:effectLst/>
              </a:rPr>
              <a:t> Unity is a cross-platform real-time engine developed by </a:t>
            </a:r>
            <a:r>
              <a:rPr lang="en-US" u="sng" dirty="0">
                <a:effectLst/>
              </a:rPr>
              <a:t>Unity Technologies.</a:t>
            </a:r>
          </a:p>
          <a:p>
            <a:pPr lvl="1"/>
            <a:r>
              <a:rPr lang="en-US" dirty="0">
                <a:effectLst/>
              </a:rPr>
              <a:t> It can be used to create both 3D and 2D games.</a:t>
            </a:r>
          </a:p>
          <a:p>
            <a:pPr lvl="1"/>
            <a:r>
              <a:rPr lang="en-US" dirty="0">
                <a:effectLst/>
              </a:rPr>
              <a:t> It was launched in 2005</a:t>
            </a:r>
          </a:p>
          <a:p>
            <a:pPr lvl="1"/>
            <a:r>
              <a:rPr lang="en-US" dirty="0">
                <a:effectLst/>
              </a:rPr>
              <a:t> As of 2018, Unity includes a fully-supported, modern .NET runtime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sz="2700" dirty="0"/>
              <a:t>Programming Language(s)</a:t>
            </a:r>
          </a:p>
          <a:p>
            <a:pPr lvl="1"/>
            <a:r>
              <a:rPr lang="en-US" dirty="0"/>
              <a:t>First language supported was “Boo”</a:t>
            </a:r>
          </a:p>
          <a:p>
            <a:pPr lvl="1"/>
            <a:r>
              <a:rPr lang="en-US" dirty="0"/>
              <a:t>Boo was dropped in Unity 5 due to a small userbase</a:t>
            </a:r>
          </a:p>
          <a:p>
            <a:pPr lvl="1"/>
            <a:r>
              <a:rPr lang="en-US" dirty="0"/>
              <a:t>A version of JavaScript called “</a:t>
            </a:r>
            <a:r>
              <a:rPr lang="en-US" dirty="0" err="1"/>
              <a:t>UnityScript</a:t>
            </a:r>
            <a:r>
              <a:rPr lang="en-US" dirty="0"/>
              <a:t>” was used until 2017</a:t>
            </a:r>
          </a:p>
          <a:p>
            <a:pPr lvl="1"/>
            <a:r>
              <a:rPr lang="en-US" dirty="0"/>
              <a:t>In 2017, Unity removed support for all other languages in favor of C#</a:t>
            </a:r>
          </a:p>
          <a:p>
            <a:endParaRPr lang="en-US" sz="2700" dirty="0"/>
          </a:p>
          <a:p>
            <a:pPr lvl="1"/>
            <a:endParaRPr lang="en-US" dirty="0"/>
          </a:p>
          <a:p>
            <a:endParaRPr lang="en-US" sz="2700" dirty="0"/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784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9A71-EFF2-475B-87FE-96FA9DFF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46556"/>
            <a:ext cx="10353762" cy="3695136"/>
          </a:xfrm>
        </p:spPr>
        <p:txBody>
          <a:bodyPr/>
          <a:lstStyle/>
          <a:p>
            <a:r>
              <a:rPr lang="en-US" sz="2800" dirty="0"/>
              <a:t>Availability</a:t>
            </a:r>
          </a:p>
          <a:p>
            <a:pPr lvl="1"/>
            <a:r>
              <a:rPr lang="en-US" dirty="0"/>
              <a:t>The Unity Editor is available on Windows, Mac OS, and Linux</a:t>
            </a:r>
          </a:p>
          <a:p>
            <a:pPr lvl="1"/>
            <a:r>
              <a:rPr lang="en-US" dirty="0"/>
              <a:t>The latest version is 2019.1.1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/>
              <a:t>Supported Platforms</a:t>
            </a:r>
          </a:p>
          <a:p>
            <a:pPr lvl="1"/>
            <a:r>
              <a:rPr lang="en-US" dirty="0"/>
              <a:t>The engine supports games for 29 different platforms</a:t>
            </a:r>
          </a:p>
          <a:p>
            <a:pPr lvl="1"/>
            <a:r>
              <a:rPr lang="en-US" dirty="0"/>
              <a:t>Windows, Mac OS, Android, iOS, PlayStation 4, Xbox One, Wii U…</a:t>
            </a:r>
          </a:p>
          <a:p>
            <a:pPr lvl="1"/>
            <a:r>
              <a:rPr lang="en-US" dirty="0"/>
              <a:t>Since version 5, Unity offers the WebGL Bundle compiled to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B75-A4F7-47CC-9CA3-E537908C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Introduction to unity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453CA3-C00C-4484-B63A-398772BDE5F4}"/>
              </a:ext>
            </a:extLst>
          </p:cNvPr>
          <p:cNvGrpSpPr/>
          <p:nvPr/>
        </p:nvGrpSpPr>
        <p:grpSpPr>
          <a:xfrm>
            <a:off x="960675" y="3003394"/>
            <a:ext cx="1800000" cy="2160001"/>
            <a:chOff x="960675" y="3003394"/>
            <a:chExt cx="1800000" cy="2160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08C71A-8978-4BC3-B520-719AED26B23D}"/>
                </a:ext>
              </a:extLst>
            </p:cNvPr>
            <p:cNvSpPr/>
            <p:nvPr/>
          </p:nvSpPr>
          <p:spPr>
            <a:xfrm>
              <a:off x="131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Download">
              <a:extLst>
                <a:ext uri="{FF2B5EF4-FFF2-40B4-BE49-F238E27FC236}">
                  <a16:creationId xmlns:a16="http://schemas.microsoft.com/office/drawing/2014/main" id="{F74C4D4E-32FB-4CF8-A6F3-36CAC1DE14BA}"/>
                </a:ext>
              </a:extLst>
            </p:cNvPr>
            <p:cNvSpPr/>
            <p:nvPr/>
          </p:nvSpPr>
          <p:spPr>
            <a:xfrm>
              <a:off x="1545675" y="3237395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326C0-B5C0-45B3-813D-10EBD68282DA}"/>
                </a:ext>
              </a:extLst>
            </p:cNvPr>
            <p:cNvSpPr/>
            <p:nvPr/>
          </p:nvSpPr>
          <p:spPr>
            <a:xfrm>
              <a:off x="96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download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188F8-8AC5-44B4-BA96-A80823A5564E}"/>
              </a:ext>
            </a:extLst>
          </p:cNvPr>
          <p:cNvGrpSpPr/>
          <p:nvPr/>
        </p:nvGrpSpPr>
        <p:grpSpPr>
          <a:xfrm>
            <a:off x="3039675" y="2987683"/>
            <a:ext cx="1800000" cy="2160001"/>
            <a:chOff x="3075675" y="3003394"/>
            <a:chExt cx="1800000" cy="2160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6E148-EF00-4E30-B420-DDEFC236D71E}"/>
                </a:ext>
              </a:extLst>
            </p:cNvPr>
            <p:cNvSpPr/>
            <p:nvPr/>
          </p:nvSpPr>
          <p:spPr>
            <a:xfrm>
              <a:off x="342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Books">
              <a:extLst>
                <a:ext uri="{FF2B5EF4-FFF2-40B4-BE49-F238E27FC236}">
                  <a16:creationId xmlns:a16="http://schemas.microsoft.com/office/drawing/2014/main" id="{C0B4BBD2-1D12-40DD-9066-22512C556A89}"/>
                </a:ext>
              </a:extLst>
            </p:cNvPr>
            <p:cNvSpPr/>
            <p:nvPr/>
          </p:nvSpPr>
          <p:spPr>
            <a:xfrm>
              <a:off x="3660675" y="3237395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BEE6DB-811F-4291-B77E-B1434E4B8302}"/>
                </a:ext>
              </a:extLst>
            </p:cNvPr>
            <p:cNvSpPr/>
            <p:nvPr/>
          </p:nvSpPr>
          <p:spPr>
            <a:xfrm>
              <a:off x="307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History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C3573-231C-4FE5-B405-AFDF26C54A18}"/>
              </a:ext>
            </a:extLst>
          </p:cNvPr>
          <p:cNvGrpSpPr/>
          <p:nvPr/>
        </p:nvGrpSpPr>
        <p:grpSpPr>
          <a:xfrm>
            <a:off x="5083350" y="3021393"/>
            <a:ext cx="1800000" cy="2160001"/>
            <a:chOff x="5190675" y="3003394"/>
            <a:chExt cx="1800000" cy="2160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0A9357-CA9C-461B-AA84-AF9BA5DF65A4}"/>
                </a:ext>
              </a:extLst>
            </p:cNvPr>
            <p:cNvSpPr/>
            <p:nvPr/>
          </p:nvSpPr>
          <p:spPr>
            <a:xfrm>
              <a:off x="554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Gears">
              <a:extLst>
                <a:ext uri="{FF2B5EF4-FFF2-40B4-BE49-F238E27FC236}">
                  <a16:creationId xmlns:a16="http://schemas.microsoft.com/office/drawing/2014/main" id="{21BFFD7C-0549-41EE-93C2-2A01872C1589}"/>
                </a:ext>
              </a:extLst>
            </p:cNvPr>
            <p:cNvSpPr/>
            <p:nvPr/>
          </p:nvSpPr>
          <p:spPr>
            <a:xfrm>
              <a:off x="5775675" y="3237395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8F779-9712-4F19-851C-85BA621B2D70}"/>
                </a:ext>
              </a:extLst>
            </p:cNvPr>
            <p:cNvSpPr/>
            <p:nvPr/>
          </p:nvSpPr>
          <p:spPr>
            <a:xfrm>
              <a:off x="519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How to use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25101-3A7D-4802-9CA7-D1F2061B463C}"/>
              </a:ext>
            </a:extLst>
          </p:cNvPr>
          <p:cNvGrpSpPr/>
          <p:nvPr/>
        </p:nvGrpSpPr>
        <p:grpSpPr>
          <a:xfrm>
            <a:off x="7305675" y="3003394"/>
            <a:ext cx="1800000" cy="2160001"/>
            <a:chOff x="7305675" y="3003394"/>
            <a:chExt cx="1800000" cy="2160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0E8B92-4117-42C4-A6DB-683A78F1723E}"/>
                </a:ext>
              </a:extLst>
            </p:cNvPr>
            <p:cNvSpPr/>
            <p:nvPr/>
          </p:nvSpPr>
          <p:spPr>
            <a:xfrm>
              <a:off x="7656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8FB68CBE-68BA-4C8B-B1D1-7FD7DF4A0F0F}"/>
                </a:ext>
              </a:extLst>
            </p:cNvPr>
            <p:cNvSpPr/>
            <p:nvPr/>
          </p:nvSpPr>
          <p:spPr>
            <a:xfrm>
              <a:off x="7890675" y="3237395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B52836-4CD8-434E-94D9-1CCC9AA26ACF}"/>
                </a:ext>
              </a:extLst>
            </p:cNvPr>
            <p:cNvSpPr/>
            <p:nvPr/>
          </p:nvSpPr>
          <p:spPr>
            <a:xfrm>
              <a:off x="7305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Competitors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C8379-E5BE-4B4B-84BE-6B6CAA453923}"/>
              </a:ext>
            </a:extLst>
          </p:cNvPr>
          <p:cNvGrpSpPr/>
          <p:nvPr/>
        </p:nvGrpSpPr>
        <p:grpSpPr>
          <a:xfrm>
            <a:off x="9420675" y="3003394"/>
            <a:ext cx="1800000" cy="2160001"/>
            <a:chOff x="9420675" y="3003394"/>
            <a:chExt cx="1800000" cy="2160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E8E34-AEB8-43C5-A0ED-369296370C1A}"/>
                </a:ext>
              </a:extLst>
            </p:cNvPr>
            <p:cNvSpPr/>
            <p:nvPr/>
          </p:nvSpPr>
          <p:spPr>
            <a:xfrm>
              <a:off x="9771675" y="300339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Checklist">
              <a:extLst>
                <a:ext uri="{FF2B5EF4-FFF2-40B4-BE49-F238E27FC236}">
                  <a16:creationId xmlns:a16="http://schemas.microsoft.com/office/drawing/2014/main" id="{373C3499-9E2D-4539-A906-0FECC5AFD12A}"/>
                </a:ext>
              </a:extLst>
            </p:cNvPr>
            <p:cNvSpPr/>
            <p:nvPr/>
          </p:nvSpPr>
          <p:spPr>
            <a:xfrm>
              <a:off x="10005675" y="3237395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CFE971-58F1-40BA-9B0D-F26A5FF3A75E}"/>
                </a:ext>
              </a:extLst>
            </p:cNvPr>
            <p:cNvSpPr/>
            <p:nvPr/>
          </p:nvSpPr>
          <p:spPr>
            <a:xfrm>
              <a:off x="9420675" y="4443395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General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67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07A5-00E0-43A0-BDD2-A85ABBB9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E4F0-9293-4FB9-BEF1-F085E57E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New Project</a:t>
            </a:r>
          </a:p>
          <a:p>
            <a:r>
              <a:rPr lang="en-US" sz="2600" dirty="0"/>
              <a:t>Simple GUI for a game</a:t>
            </a:r>
          </a:p>
          <a:p>
            <a:r>
              <a:rPr lang="en-US" sz="2600" dirty="0"/>
              <a:t>Scripts</a:t>
            </a:r>
          </a:p>
          <a:p>
            <a:r>
              <a:rPr lang="en-US" sz="2600" dirty="0"/>
              <a:t>Final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Widescreen</PresentationFormat>
  <Paragraphs>126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Damask</vt:lpstr>
      <vt:lpstr>Unity Game Engine</vt:lpstr>
      <vt:lpstr>Introduction to unity</vt:lpstr>
      <vt:lpstr>How To download</vt:lpstr>
      <vt:lpstr>How to download</vt:lpstr>
      <vt:lpstr>Introduction to unity</vt:lpstr>
      <vt:lpstr>History</vt:lpstr>
      <vt:lpstr>PowerPoint Presentation</vt:lpstr>
      <vt:lpstr>Introduction to unity</vt:lpstr>
      <vt:lpstr>How to use</vt:lpstr>
      <vt:lpstr>How to use</vt:lpstr>
      <vt:lpstr>How to use</vt:lpstr>
      <vt:lpstr>How to use</vt:lpstr>
      <vt:lpstr>how to use</vt:lpstr>
      <vt:lpstr>Introduction to unity</vt:lpstr>
      <vt:lpstr>Competitors</vt:lpstr>
      <vt:lpstr>PowerPoint Presentation</vt:lpstr>
      <vt:lpstr>Introduction to unity</vt:lpstr>
      <vt:lpstr>General review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Engine</dc:title>
  <dc:creator>Ante Zovko</dc:creator>
  <cp:lastModifiedBy>Ante Zovko</cp:lastModifiedBy>
  <cp:revision>1</cp:revision>
  <dcterms:created xsi:type="dcterms:W3CDTF">2019-05-08T02:17:00Z</dcterms:created>
  <dcterms:modified xsi:type="dcterms:W3CDTF">2019-05-08T02:18:08Z</dcterms:modified>
</cp:coreProperties>
</file>